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63" r:id="rId2"/>
    <p:sldId id="256" r:id="rId3"/>
    <p:sldId id="27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02A7E-A754-49A6-A16E-3320559F3EF4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CDAA6-C014-4329-A02B-D840D83ECA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50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524000"/>
            <a:ext cx="7406640" cy="1472184"/>
          </a:xfrm>
        </p:spPr>
        <p:txBody>
          <a:bodyPr/>
          <a:lstStyle/>
          <a:p>
            <a:pPr algn="ctr" rtl="1"/>
            <a:r>
              <a:rPr smtClean="0">
                <a:cs typeface="B Titr" pitchFamily="2" charset="-78"/>
              </a:rPr>
              <a:t>        </a:t>
            </a:r>
            <a:r>
              <a:rPr lang="fa-IR" dirty="0" smtClean="0">
                <a:cs typeface="B Titr" pitchFamily="2" charset="-78"/>
              </a:rPr>
              <a:t>فعالیت جسمانی میانسالان</a:t>
            </a: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b="1" dirty="0" smtClean="0">
                <a:solidFill>
                  <a:schemeClr val="accent2"/>
                </a:solidFill>
                <a:cs typeface="B Nazanin" pitchFamily="2" charset="-78"/>
              </a:rPr>
              <a:t>توصیه </a:t>
            </a:r>
            <a:r>
              <a:rPr lang="en-US" sz="3200" b="1" dirty="0" smtClean="0">
                <a:solidFill>
                  <a:schemeClr val="accent2"/>
                </a:solidFill>
                <a:cs typeface="B Nazanin" pitchFamily="2" charset="-78"/>
              </a:rPr>
              <a:t>WHO</a:t>
            </a:r>
            <a:r>
              <a:rPr lang="fa-IR" sz="3200" b="1" dirty="0" smtClean="0">
                <a:solidFill>
                  <a:schemeClr val="accent2"/>
                </a:solidFill>
                <a:cs typeface="B Nazanin" pitchFamily="2" charset="-78"/>
              </a:rPr>
              <a:t> برای فعالیت فیزیکی</a:t>
            </a:r>
            <a:endParaRPr lang="en-US" sz="3200" b="1" dirty="0">
              <a:solidFill>
                <a:schemeClr val="accent2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191000"/>
          </a:xfrm>
        </p:spPr>
        <p:txBody>
          <a:bodyPr/>
          <a:lstStyle/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150 دقیقه فعالیت بدنی با شدت متوسط در طول هفته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یا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75 دقیقه فعالیت فیزیکی شدید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یا 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ترکیبی از هردو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ONY\Desktop\p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8305800" cy="57150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44780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آزمون</a:t>
            </a:r>
            <a:r>
              <a:rPr lang="fa-IR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PAR-Q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 </a:t>
            </a:r>
            <a:r>
              <a:rPr lang="fa-IR" sz="3600" dirty="0" smtClean="0"/>
              <a:t>(</a:t>
            </a:r>
            <a:r>
              <a:rPr lang="en-US" sz="3600" dirty="0" smtClean="0"/>
              <a:t>Physical Activity Readiness </a:t>
            </a:r>
            <a:r>
              <a:rPr lang="en-US" sz="3600" dirty="0" err="1" smtClean="0"/>
              <a:t>Questionaire</a:t>
            </a:r>
            <a:r>
              <a:rPr lang="fa-IR" sz="3600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2133600"/>
          <a:ext cx="8305800" cy="42454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1441"/>
                <a:gridCol w="1221441"/>
                <a:gridCol w="5862918"/>
              </a:tblGrid>
              <a:tr h="522514"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خیر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بلی 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kumimoji="0" lang="fa-IR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1) آیا پزشک تا به حال به شما گفته است که شرایط قلبی شما به گونه ای است که باید فقط فعالیت های جسمانی توصیه شده توسط بزشک را انجام دهید؟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522514"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خیر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بلی 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kumimoji="0" lang="fa-IR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2)آیا در حین فعالیت جسمانی درد در قفسه سینه دارید؟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522514"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خیر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بلی 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kumimoji="0" lang="fa-IR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3) آیا درماه گذشته، در زمانی که فعالیت جسمی نداشتید، قفسه سینه شما درد می گرفت؟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522514"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خیر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بلی 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kumimoji="0" lang="fa-IR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4) آیا تعادل خود را به علت سرگیجه از دست می دهید یا تا به حال هوشیاری خود را از دست داده اید؟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522514"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خیر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بلی 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kumimoji="0" lang="fa-IR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5) آیا مشکل استخوانی یا مفصلی )مانند پشت، زانو یا لگن( دارید که ممکن است با تغییر در میزان فعالیت جسمانی بدتر شود ؟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522514"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خیر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بلی 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kumimoji="0" lang="fa-IR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6) آیا اخیراً به تجویز پزشک، داروهای کاهنده فشار خون یا داروهای قلبی مصرف می نمایید؟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  <a:tr h="522514"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خیر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0" dirty="0" smtClean="0">
                          <a:cs typeface="B Nazanin" pitchFamily="2" charset="-78"/>
                        </a:rPr>
                        <a:t>بلی 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0" lang="fa-IR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7) آیا دلایل دیگری دارید که نباید فعالیت جسمانی داشته باشید؟</a:t>
                      </a:r>
                      <a:endParaRPr lang="en-US" b="0" dirty="0">
                        <a:cs typeface="B Nazanin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pPr algn="just" rtl="1">
              <a:buFont typeface="Wingdings" pitchFamily="2" charset="2"/>
              <a:buChar char="§"/>
            </a:pPr>
            <a:r>
              <a:rPr lang="fa-IR" dirty="0" smtClean="0">
                <a:solidFill>
                  <a:srgbClr val="C00000"/>
                </a:solidFill>
                <a:cs typeface="B Nazanin" pitchFamily="2" charset="-78"/>
              </a:rPr>
              <a:t>افراد دارای بیماری مزمن مانند دیابت، بیماری قلبی عروقی </a:t>
            </a:r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بدون انجام آزمون پارکیو </a:t>
            </a:r>
            <a:r>
              <a:rPr lang="fa-IR" dirty="0" smtClean="0">
                <a:solidFill>
                  <a:srgbClr val="C00000"/>
                </a:solidFill>
                <a:cs typeface="B Nazanin" pitchFamily="2" charset="-78"/>
              </a:rPr>
              <a:t>به پزشک ارجاع داده می شوند</a:t>
            </a:r>
          </a:p>
          <a:p>
            <a:pPr algn="just" rtl="1">
              <a:buFont typeface="Wingdings" pitchFamily="2" charset="2"/>
              <a:buChar char="§"/>
            </a:pPr>
            <a:endParaRPr lang="fa-IR" dirty="0" smtClean="0">
              <a:cs typeface="B Nazanin" pitchFamily="2" charset="-78"/>
            </a:endParaRPr>
          </a:p>
          <a:p>
            <a:pPr algn="just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just" rtl="1">
              <a:buFont typeface="Wingdings" pitchFamily="2" charset="2"/>
              <a:buChar char="§"/>
            </a:pPr>
            <a:r>
              <a:rPr lang="fa-IR" dirty="0" smtClean="0">
                <a:cs typeface="B Nazanin" pitchFamily="2" charset="-78"/>
              </a:rPr>
              <a:t>انجام آزمون پارکیو در افراد به ظاهر سالمی که قصد افزایش شدت، مدت و دفعات انجام فعالیت جسمانی را دارند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216</TotalTime>
  <Words>235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B Nazanin</vt:lpstr>
      <vt:lpstr>B Titr</vt:lpstr>
      <vt:lpstr>Calibri</vt:lpstr>
      <vt:lpstr>Franklin Gothic Book</vt:lpstr>
      <vt:lpstr>Perpetua</vt:lpstr>
      <vt:lpstr>Tahoma</vt:lpstr>
      <vt:lpstr>Wingdings</vt:lpstr>
      <vt:lpstr>Wingdings 2</vt:lpstr>
      <vt:lpstr>Equity</vt:lpstr>
      <vt:lpstr>PowerPoint Presentation</vt:lpstr>
      <vt:lpstr>        فعالیت جسمانی میانسالان</vt:lpstr>
      <vt:lpstr>توصیه WHO برای فعالیت فیزیکی</vt:lpstr>
      <vt:lpstr>PowerPoint Presentation</vt:lpstr>
      <vt:lpstr>آزمون PAR-Q  (Physical Activity Readiness Questionaire)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فعالیت جسمانی میانسالان</dc:title>
  <dc:creator>Mina</dc:creator>
  <cp:lastModifiedBy>Apadana</cp:lastModifiedBy>
  <cp:revision>52</cp:revision>
  <dcterms:created xsi:type="dcterms:W3CDTF">2006-08-16T00:00:00Z</dcterms:created>
  <dcterms:modified xsi:type="dcterms:W3CDTF">2017-07-23T05:25:01Z</dcterms:modified>
</cp:coreProperties>
</file>